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bcf6e5b0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8bcf6e5b0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8bcf6e5b03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8bcf6e5b03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8bcf6e5b03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8bcf6e5b03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8bcf6e5b0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8bcf6e5b0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8bcf6e5b03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8bcf6e5b03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8bcf6e5b0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8bcf6e5b0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8bcf6e5b03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8bcf6e5b03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0" y="1348847"/>
            <a:ext cx="5361300" cy="19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          Et site om E-sport/counter-strike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af Tommy Sinan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Hvad er E-sport og hvorfor et site om counter-strike?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0013" y="2366563"/>
            <a:ext cx="2462976" cy="1551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7675" y="2346500"/>
            <a:ext cx="2387175" cy="1590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150" y="2346500"/>
            <a:ext cx="2387174" cy="159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type="title"/>
          </p:nvPr>
        </p:nvSpPr>
        <p:spPr>
          <a:xfrm>
            <a:off x="400350" y="7881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Mit site</a:t>
            </a:r>
            <a:endParaRPr/>
          </a:p>
        </p:txBody>
      </p:sp>
      <p:sp>
        <p:nvSpPr>
          <p:cNvPr id="144" name="Google Shape;144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1949" y="755650"/>
            <a:ext cx="1948050" cy="387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0025" y="755650"/>
            <a:ext cx="1930752" cy="38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350" y="1990726"/>
            <a:ext cx="4221577" cy="198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</a:t>
            </a:r>
            <a:r>
              <a:rPr lang="da"/>
              <a:t>rocessen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Hvordan er jeg nået det færdig produkt?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5389"/>
              <a:t>I</a:t>
            </a:r>
            <a:r>
              <a:rPr lang="da" sz="5389"/>
              <a:t>deer</a:t>
            </a:r>
            <a:endParaRPr sz="53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a" sz="5389"/>
              <a:t>Info indsamling </a:t>
            </a:r>
            <a:endParaRPr sz="53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a" sz="5389"/>
              <a:t>Prototype</a:t>
            </a:r>
            <a:endParaRPr sz="53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a" sz="5389"/>
              <a:t>Styling</a:t>
            </a:r>
            <a:endParaRPr sz="53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a" sz="5389"/>
              <a:t>Test</a:t>
            </a:r>
            <a:endParaRPr sz="53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a" sz="5389"/>
              <a:t>Adjustment</a:t>
            </a:r>
            <a:endParaRPr sz="53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a" sz="5389"/>
              <a:t>Færdig produkt</a:t>
            </a:r>
            <a:endParaRPr sz="53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da" sz="5389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da" sz="5389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nfo indsamling og Prototype</a:t>
            </a:r>
            <a:endParaRPr sz="5389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125" y="2098525"/>
            <a:ext cx="3874724" cy="2232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8250" y="2098525"/>
            <a:ext cx="3805499" cy="223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da" sz="5389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da" sz="5389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tyling og Test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3500" y="2098525"/>
            <a:ext cx="3874724" cy="2232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9475" y="2098525"/>
            <a:ext cx="1122006" cy="223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2725" y="2088537"/>
            <a:ext cx="1122000" cy="2252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690675" y="845600"/>
            <a:ext cx="7833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da" sz="5389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da" sz="5389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djustment og Færdig produkt</a:t>
            </a:r>
            <a:endParaRPr/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24500"/>
            <a:ext cx="3844950" cy="198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775" y="2224500"/>
            <a:ext cx="3708244" cy="1980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 sz="3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Tak fordi i lyttede </a:t>
            </a:r>
            <a:endParaRPr sz="3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 sz="3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spørgsmål?</a:t>
            </a:r>
            <a:endParaRPr sz="3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